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C9BC6-9A36-4F8F-BE0A-8A04F8F9D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6D504-49F3-42AA-BC95-B6DE05692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589A6-C26D-4188-A446-A5ADA602B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F2152-7158-4A32-A5BD-FB9DF816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F85F1-5691-481B-8E28-BE254CFB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68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7D4C-7957-4262-B8D0-9D4A4570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1C290-90C7-4152-932D-582835F5D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43E86-F062-4CA5-B8DE-BDD6FE03B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744BA-D374-4DB0-A520-F26F5A0F2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AC41C-8FE4-4702-BFF9-A5B06E03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60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BB295-1B54-4172-A112-497184A8E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F66924-E0E1-49E3-8181-60608490F9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3B8CF-1CF0-4737-9D3B-31130B5B7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0B6F1-16F7-4E19-ACA7-39317489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F6CAA-ADCC-4879-81AA-91F74FF1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2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8A00-13BF-416C-98C9-B815920B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CED63-205E-4FB7-AE28-3BBACBE9B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A8329-0D1B-4F3E-90C9-D59E3DC11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54AA1-E95B-4CB5-83EC-BE099325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B2705-2744-4121-9DE2-3C4F0607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21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BF5D2-226A-4C22-BA59-F3124500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16878-B226-427F-911D-379852C43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2B4AE-4BB3-4B0F-A03A-AE0E0C813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DB689-73E6-4107-9247-83C205585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B68DA-71DB-4A99-A9ED-2EF574C5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0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C0CA-DFDA-4228-A7AB-F54A393F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00D95-8D89-4DA8-B9FF-130F079E9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0767F-74F0-4526-B7AD-F6FC56C24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D1F50-3E87-4947-9E40-B176ED6AE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E1EA8-8854-4FDC-A723-B7B5A61C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B9DEF-C1CA-40E3-AFA0-15FFE8B7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E7E0-649E-4BF2-98CE-67B9DC309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2D54E-CC8F-4D8C-8E2D-2310F3586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09C414-51C2-4542-BA1D-3B55DBE6E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1E2B5-8143-4532-95EF-7B87856D5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78542E-19CF-4354-8F96-65C27A3DF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7B18E-8F85-48F1-A514-E59A4F5B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C7A438-96C0-4E40-AEFC-B55450A9A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9B85D-56C2-4866-BA52-C2A01C14D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34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E3D15-3FFA-4A23-B6EE-A671D470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AD65BB-5993-43DF-9F32-BD7C3E962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D1F16-BB52-420B-90E5-1255E2132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E3796-63D0-47E9-B3BA-57E29A12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0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023EB5-3C51-4D21-836A-37675D4A9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755FC0-55AF-4EF6-8704-5D0D3B868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2230CF-9DF3-435F-A07C-D3322735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13AF-EFD7-4760-953B-0BC82A5FF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41E76-898B-4169-A6BD-818DF401B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A1DCB-65D6-4897-851B-7F6500856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7DB045-059B-45CB-A52F-01966ABDA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F19C1-7E91-4A33-A739-DF71D4A0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070D2-EED0-4503-8B46-7D49D300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4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73ED-C5E8-42F9-A649-60BCF734A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E305B-A5BB-42F2-BFFB-EB2DF11B1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A77BB-9824-4E97-B33A-A366BE879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69739-AC25-4422-8F4B-8936C3E9D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A904ED-BF43-451D-87A2-69E94902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0D5EE7-A9B8-42B1-96F8-5E9E7C73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16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6F211-FD59-4BD1-9073-D72D7EF8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04289-40BB-4F92-A506-06CD0008E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015A6-4C58-49FA-86D9-44F2EBA586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4428C-C8D6-4820-AC3F-2DA0B3FBE420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54EF6-E190-4436-8BF5-FE71AB133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531BB-379E-4BCD-96E2-4B5C91301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9D1F9-DE02-4E2C-B935-8C2CEC718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7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Pydoc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95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6C2BB8-BE40-48EE-A1AF-4AA50389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73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9C9FDD-8E4E-40E7-A4D5-9D1A47CA6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2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31FEE3-C1F9-4B47-B631-E903A5D1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2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5DD896-B0A0-4D69-ABE0-E429A96F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6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5BF97-0377-40BA-AA10-45BE779A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24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AE981-DC3A-4509-B4FA-4146B70AE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67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AB78C-E962-4D0B-A64E-E7832599C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85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63DDB-64A0-4495-80B4-36BB21EE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2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DA2E-6002-4378-BDE5-67B89D7A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D9E25A-252A-4093-872F-65C86053471C}"/>
              </a:ext>
            </a:extLst>
          </p:cNvPr>
          <p:cNvSpPr txBox="1"/>
          <p:nvPr/>
        </p:nvSpPr>
        <p:spPr>
          <a:xfrm>
            <a:off x="407773" y="6314302"/>
            <a:ext cx="447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By pressing space you can go to the next page</a:t>
            </a:r>
          </a:p>
        </p:txBody>
      </p:sp>
    </p:spTree>
    <p:extLst>
      <p:ext uri="{BB962C8B-B14F-4D97-AF65-F5344CB8AC3E}">
        <p14:creationId xmlns:p14="http://schemas.microsoft.com/office/powerpoint/2010/main" val="1425250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EA59DC-8B71-4B3A-8D91-18873FB8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3436A9-73E3-423E-8522-40CA241F1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B0E0CD-CC7D-45B1-8A5B-26AE03D1C820}"/>
              </a:ext>
            </a:extLst>
          </p:cNvPr>
          <p:cNvSpPr txBox="1"/>
          <p:nvPr/>
        </p:nvSpPr>
        <p:spPr>
          <a:xfrm>
            <a:off x="420129" y="6289590"/>
            <a:ext cx="16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Press ‘q’ to exit</a:t>
            </a:r>
          </a:p>
        </p:txBody>
      </p:sp>
    </p:spTree>
    <p:extLst>
      <p:ext uri="{BB962C8B-B14F-4D97-AF65-F5344CB8AC3E}">
        <p14:creationId xmlns:p14="http://schemas.microsoft.com/office/powerpoint/2010/main" val="41134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0EDECA-995D-452D-8750-AC41463F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74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EB3B61-1F4B-4C48-81AC-DDC95DA0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31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1B6FEA-6F4C-431E-807E-AEAFA528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45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2E8317-93DD-4F72-A031-9225E805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0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Widescreen</PresentationFormat>
  <Paragraphs>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18</cp:revision>
  <dcterms:created xsi:type="dcterms:W3CDTF">2019-02-08T19:03:54Z</dcterms:created>
  <dcterms:modified xsi:type="dcterms:W3CDTF">2019-02-08T19:17:47Z</dcterms:modified>
</cp:coreProperties>
</file>